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84" r:id="rId3"/>
    <p:sldId id="272" r:id="rId4"/>
    <p:sldId id="274" r:id="rId5"/>
    <p:sldId id="290" r:id="rId6"/>
    <p:sldId id="275" r:id="rId7"/>
    <p:sldId id="289" r:id="rId8"/>
    <p:sldId id="283" r:id="rId9"/>
    <p:sldId id="277" r:id="rId10"/>
    <p:sldId id="278" r:id="rId11"/>
    <p:sldId id="273" r:id="rId12"/>
    <p:sldId id="287" r:id="rId13"/>
    <p:sldId id="257" r:id="rId14"/>
    <p:sldId id="266" r:id="rId15"/>
    <p:sldId id="267" r:id="rId16"/>
    <p:sldId id="279" r:id="rId17"/>
    <p:sldId id="288" r:id="rId18"/>
    <p:sldId id="269" r:id="rId19"/>
    <p:sldId id="286" r:id="rId20"/>
    <p:sldId id="258" r:id="rId21"/>
    <p:sldId id="259" r:id="rId22"/>
    <p:sldId id="262" r:id="rId23"/>
    <p:sldId id="263" r:id="rId24"/>
    <p:sldId id="264" r:id="rId25"/>
    <p:sldId id="26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81" d="100"/>
          <a:sy n="81" d="100"/>
        </p:scale>
        <p:origin x="-451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9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D809630-E1C3-4569-840E-E61E5ACA9E60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909DE74-D414-4B9B-8607-EE945ED15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3000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809630-E1C3-4569-840E-E61E5ACA9E60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9DE74-D414-4B9B-8607-EE945ED15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3D809630-E1C3-4569-840E-E61E5ACA9E60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909DE74-D414-4B9B-8607-EE945ED15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809630-E1C3-4569-840E-E61E5ACA9E60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9DE74-D414-4B9B-8607-EE945ED15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D809630-E1C3-4569-840E-E61E5ACA9E60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909DE74-D414-4B9B-8607-EE945ED15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3000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809630-E1C3-4569-840E-E61E5ACA9E60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9DE74-D414-4B9B-8607-EE945ED15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809630-E1C3-4569-840E-E61E5ACA9E60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9DE74-D414-4B9B-8607-EE945ED15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809630-E1C3-4569-840E-E61E5ACA9E60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9DE74-D414-4B9B-8607-EE945ED15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D809630-E1C3-4569-840E-E61E5ACA9E60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9DE74-D414-4B9B-8607-EE945ED15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809630-E1C3-4569-840E-E61E5ACA9E60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9DE74-D414-4B9B-8607-EE945ED15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809630-E1C3-4569-840E-E61E5ACA9E60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9DE74-D414-4B9B-8607-EE945ED159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3000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3D809630-E1C3-4569-840E-E61E5ACA9E60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909DE74-D414-4B9B-8607-EE945ED15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 advClick="0" advTm="3000">
    <p:wedge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audio" Target="file:///C:\Users\Admin\Desktop\&#1061;&#1059;&#1044;&#1054;&#1046;&#1053;&#1048;&#1050;.mp3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ИЗОСТУДИЯ «СКАЗКИ В КРАСКАХ»</a:t>
            </a:r>
            <a:endParaRPr lang="ru-RU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Вот какие мы художники.... </a:t>
            </a:r>
            <a:endParaRPr lang="ru-RU" dirty="0"/>
          </a:p>
        </p:txBody>
      </p:sp>
      <p:pic>
        <p:nvPicPr>
          <p:cNvPr id="7" name="ХУДОЖНИ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4" name="Художник. Музыка для слайда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899020"/>
      </p:ext>
    </p:extLst>
  </p:cSld>
  <p:clrMapOvr>
    <a:masterClrMapping/>
  </p:clrMapOvr>
  <p:transition spd="slow" advClick="0" advTm="3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5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numSld="25">
                <p:cTn id="8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02-02-2016_21-50-12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27" y="188640"/>
            <a:ext cx="803592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фото\фото на выставку\SAM_39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12576" y="-243407"/>
            <a:ext cx="10801199" cy="871296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фото для печат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5"/>
            <a:ext cx="8388424" cy="68008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02-02-2016_21-50-12\Рисунок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50" y="332656"/>
            <a:ext cx="7912628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871470"/>
      </p:ext>
    </p:extLst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02-02-2016_21-50-12\Рисунок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90370"/>
            <a:ext cx="7567906" cy="636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934434"/>
      </p:ext>
    </p:extLst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user\Desktop\02-02-2016_21-50-12\Рисунок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70" y="184965"/>
            <a:ext cx="7687806" cy="645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15419"/>
      </p:ext>
    </p:extLst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SAM_40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388424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SAM_4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316416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ирина\Desktop\SAM_38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84249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597159"/>
      </p:ext>
    </p:extLst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02-02-2016_21-50-12\Рисунок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3175"/>
            <a:ext cx="8512175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SAM_39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5831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02-02-2016_21-50-12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7776864" cy="647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91580"/>
      </p:ext>
    </p:extLst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ирина\Desktop\SAM_38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003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214640"/>
      </p:ext>
    </p:extLst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 descr="C:\Users\ирина\Desktop\SAM_38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02838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908268"/>
      </p:ext>
    </p:extLst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ирина\Desktop\SAM_387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03" y="0"/>
            <a:ext cx="82609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669239"/>
      </p:ext>
    </p:extLst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ser\Desktop\02-02-2016_21-50-12\Рисунок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7715371" cy="647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699443"/>
      </p:ext>
    </p:extLst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user\Desktop\02-02-2016_21-50-12\Рисунок1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7937676" cy="653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309427"/>
      </p:ext>
    </p:extLst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фото\фото на выставку\SAM_39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48680" y="0"/>
            <a:ext cx="12457384" cy="833989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фото\фото на выставку\SAM_39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584" y="0"/>
            <a:ext cx="10585176" cy="724542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SAM_40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63696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фото детей на страничку\SAM_39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56792" y="-15941152"/>
            <a:ext cx="12529391" cy="7416824"/>
          </a:xfrm>
          <a:prstGeom prst="rect">
            <a:avLst/>
          </a:prstGeom>
          <a:noFill/>
        </p:spPr>
      </p:pic>
      <p:pic>
        <p:nvPicPr>
          <p:cNvPr id="1027" name="Picture 3" descr="C:\Users\Admin\Desktop\фото детей на страничку\SAM_39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546138" y="-18032413"/>
            <a:ext cx="5400000" cy="7200000"/>
          </a:xfrm>
          <a:prstGeom prst="rect">
            <a:avLst/>
          </a:prstGeom>
          <a:noFill/>
        </p:spPr>
      </p:pic>
      <p:pic>
        <p:nvPicPr>
          <p:cNvPr id="1029" name="Picture 5" descr="C:\Users\Admin\Desktop\фото\рисунки на конкурс\SAM_3897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32656"/>
            <a:ext cx="7488832" cy="6123707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SAM_40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388424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SAM_4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724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02-02-2016_21-50-12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2" y="162207"/>
            <a:ext cx="7801426" cy="6320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3000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357</TotalTime>
  <Words>11</Words>
  <Application>Microsoft Office PowerPoint</Application>
  <PresentationFormat>Экран (4:3)</PresentationFormat>
  <Paragraphs>2</Paragraphs>
  <Slides>25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Изящная</vt:lpstr>
      <vt:lpstr>ИЗОСТУДИЯ «СКАЗКИ В КРАСКАХ»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песец</dc:title>
  <dc:creator>ДАРЬЯ</dc:creator>
  <cp:lastModifiedBy>user</cp:lastModifiedBy>
  <cp:revision>62</cp:revision>
  <dcterms:created xsi:type="dcterms:W3CDTF">2015-02-04T08:03:57Z</dcterms:created>
  <dcterms:modified xsi:type="dcterms:W3CDTF">2016-02-04T09:47:01Z</dcterms:modified>
</cp:coreProperties>
</file>