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84" r:id="rId3"/>
    <p:sldId id="272" r:id="rId4"/>
    <p:sldId id="274" r:id="rId5"/>
    <p:sldId id="290" r:id="rId6"/>
    <p:sldId id="275" r:id="rId7"/>
    <p:sldId id="289" r:id="rId8"/>
    <p:sldId id="283" r:id="rId9"/>
    <p:sldId id="277" r:id="rId10"/>
    <p:sldId id="278" r:id="rId11"/>
    <p:sldId id="273" r:id="rId12"/>
    <p:sldId id="287" r:id="rId13"/>
    <p:sldId id="257" r:id="rId14"/>
    <p:sldId id="266" r:id="rId15"/>
    <p:sldId id="267" r:id="rId16"/>
    <p:sldId id="279" r:id="rId17"/>
    <p:sldId id="288" r:id="rId18"/>
    <p:sldId id="269" r:id="rId19"/>
    <p:sldId id="286" r:id="rId20"/>
    <p:sldId id="258" r:id="rId21"/>
    <p:sldId id="259" r:id="rId22"/>
    <p:sldId id="262" r:id="rId23"/>
    <p:sldId id="263" r:id="rId24"/>
    <p:sldId id="264" r:id="rId25"/>
    <p:sldId id="26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81" d="100"/>
          <a:sy n="81" d="100"/>
        </p:scale>
        <p:origin x="-45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D809630-E1C3-4569-840E-E61E5ACA9E60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909DE74-D414-4B9B-8607-EE945ED15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3000">
    <p:wedge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audio" Target="file:///C:\Users\Admin\Desktop\&#1061;&#1059;&#1044;&#1054;&#1046;&#1053;&#1048;&#1050;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ИЗОСТУДИЯ «СКАЗКИ В КРАСКАХ»</a:t>
            </a:r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Вот какие мы художники.... </a:t>
            </a:r>
            <a:endParaRPr lang="ru-RU" dirty="0"/>
          </a:p>
        </p:txBody>
      </p:sp>
      <p:pic>
        <p:nvPicPr>
          <p:cNvPr id="7" name="ХУДОЖН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Художник. Музыка для слайд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99020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25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02-02-2016_21-50-12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27" y="188640"/>
            <a:ext cx="803592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фото\фото на выставку\SAM_3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-243407"/>
            <a:ext cx="10801199" cy="87129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фото для печа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"/>
            <a:ext cx="8388424" cy="68008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02-02-2016_21-50-12\Рисунок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0" y="332656"/>
            <a:ext cx="79126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871470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02-02-2016_21-50-12\Рисунок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0370"/>
            <a:ext cx="7567906" cy="636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34434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02-02-2016_21-50-12\Рисунок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0" y="184965"/>
            <a:ext cx="7687806" cy="64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15419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SAM_4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842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SAM_4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1641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ирина\Desktop\SAM_38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8424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597159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02-02-2016_21-50-12\Рисунок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175"/>
            <a:ext cx="8512175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SAM_3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25831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02-02-2016_21-50-12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7776864" cy="647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1580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ирина\Desktop\SAM_38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003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214640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C:\Users\ирина\Desktop\SAM_38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838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908268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ирина\Desktop\SAM_38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3" y="0"/>
            <a:ext cx="8260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69239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02-02-2016_21-50-12\Рисунок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715371" cy="647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99443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02-02-2016_21-50-12\Рисунок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7937676" cy="653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309427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фото\фото на выставку\SAM_3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8680" y="0"/>
            <a:ext cx="12457384" cy="833989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фото\фото на выставку\SAM_3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585176" cy="72454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SAM_4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96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фото детей на страничку\SAM_3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6792" y="-15941152"/>
            <a:ext cx="12529391" cy="7416824"/>
          </a:xfrm>
          <a:prstGeom prst="rect">
            <a:avLst/>
          </a:prstGeom>
          <a:noFill/>
        </p:spPr>
      </p:pic>
      <p:pic>
        <p:nvPicPr>
          <p:cNvPr id="1027" name="Picture 3" descr="C:\Users\Admin\Desktop\фото детей на страничку\SAM_3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546138" y="-18032413"/>
            <a:ext cx="5400000" cy="7200000"/>
          </a:xfrm>
          <a:prstGeom prst="rect">
            <a:avLst/>
          </a:prstGeom>
          <a:noFill/>
        </p:spPr>
      </p:pic>
      <p:pic>
        <p:nvPicPr>
          <p:cNvPr id="1029" name="Picture 5" descr="C:\Users\Admin\Desktop\фото\рисунки на конкурс\SAM_389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7488832" cy="612370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SAM_4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842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SAM_4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2-02-2016_21-50-12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2" y="162207"/>
            <a:ext cx="7801426" cy="632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357</TotalTime>
  <Words>11</Words>
  <Application>Microsoft Office PowerPoint</Application>
  <PresentationFormat>Экран (4:3)</PresentationFormat>
  <Paragraphs>2</Paragraphs>
  <Slides>25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Изящная</vt:lpstr>
      <vt:lpstr>ИЗОСТУДИЯ «СКАЗКИ В КРАСКАХ»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песец</dc:title>
  <dc:creator>ДАРЬЯ</dc:creator>
  <cp:lastModifiedBy>user</cp:lastModifiedBy>
  <cp:revision>62</cp:revision>
  <dcterms:created xsi:type="dcterms:W3CDTF">2015-02-04T08:03:57Z</dcterms:created>
  <dcterms:modified xsi:type="dcterms:W3CDTF">2016-02-04T09:47:01Z</dcterms:modified>
</cp:coreProperties>
</file>